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7A1890-88A5-49FE-B0C8-1AF6E9747DC3}">
          <p14:sldIdLst>
            <p14:sldId id="256"/>
          </p14:sldIdLst>
        </p14:section>
        <p14:section name="제목 없는 구역" id="{A26EEA0F-3C12-4B5C-81E1-0D12C7CC920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839">
          <p15:clr>
            <a:srgbClr val="A4A3A4"/>
          </p15:clr>
        </p15:guide>
        <p15:guide id="2" orient="horz" pos="3243">
          <p15:clr>
            <a:srgbClr val="A4A3A4"/>
          </p15:clr>
        </p15:guide>
        <p15:guide id="3" pos="424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64A2"/>
    <a:srgbClr val="7F2D4C"/>
    <a:srgbClr val="4F81BD"/>
    <a:srgbClr val="4BACC6"/>
    <a:srgbClr val="87B44C"/>
    <a:srgbClr val="F79646"/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38" autoAdjust="0"/>
    <p:restoredTop sz="95349" autoAdjust="0"/>
  </p:normalViewPr>
  <p:slideViewPr>
    <p:cSldViewPr>
      <p:cViewPr varScale="1">
        <p:scale>
          <a:sx n="93" d="100"/>
          <a:sy n="93" d="100"/>
        </p:scale>
        <p:origin x="3294" y="84"/>
      </p:cViewPr>
      <p:guideLst>
        <p:guide orient="horz" pos="839"/>
        <p:guide orient="horz" pos="3243"/>
        <p:guide pos="4247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r">
              <a:defRPr sz="1200"/>
            </a:lvl1pPr>
          </a:lstStyle>
          <a:p>
            <a:fld id="{4E359915-2B28-4E22-BE74-64FECEC0149F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5" rIns="91432" bIns="4571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909"/>
            <a:ext cx="5438140" cy="4467701"/>
          </a:xfrm>
          <a:prstGeom prst="rect">
            <a:avLst/>
          </a:prstGeom>
        </p:spPr>
        <p:txBody>
          <a:bodyPr vert="horz" lIns="91432" tIns="45715" rIns="91432" bIns="45715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30092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6" y="9430092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r">
              <a:defRPr sz="1200"/>
            </a:lvl1pPr>
          </a:lstStyle>
          <a:p>
            <a:fld id="{AB5BB673-30F6-4069-8AB0-CDCC5E5EA1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2431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9615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8519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468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3000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6679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9158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2934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9269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7954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2160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1499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274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7D2DED4-DD19-4AB2-BCFF-A3CAF88ED9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007B4FC-67BA-44D3-91A5-30245EE131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9C3106A-685D-4DC0-99D5-F12F34B820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682" y="0"/>
            <a:ext cx="696968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136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6858</TotalTime>
  <Words>0</Words>
  <Application>Microsoft Office PowerPoint</Application>
  <PresentationFormat>화면 슬라이드 쇼(4:3)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162</cp:revision>
  <cp:lastPrinted>2021-07-22T01:02:23Z</cp:lastPrinted>
  <dcterms:created xsi:type="dcterms:W3CDTF">2018-02-19T11:11:13Z</dcterms:created>
  <dcterms:modified xsi:type="dcterms:W3CDTF">2024-08-05T00:54:40Z</dcterms:modified>
</cp:coreProperties>
</file>