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7" r:id="rId3"/>
  </p:sldIdLst>
  <p:sldSz cx="6858000" cy="9144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id="{CC7A1890-88A5-49FE-B0C8-1AF6E9747DC3}" name="기본 구역">
          <p14:sldIdLst/>
        </p14:section>
        <p14:section id="{A26EEA0F-3C12-4B5C-81E1-0D12C7CC920B}" name="제목 없는 구역">
          <p14:sldIdLst>
            <p14:sldId id="257"/>
          </p14:sldIdLst>
        </p14:section>
      </p14:sectionLst>
    </p:ext>
  </p:extLst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6838" autoAdjust="0"/>
    <p:restoredTop sz="95349" autoAdjust="0"/>
  </p:normalViewPr>
  <p:slideViewPr>
    <p:cSldViewPr>
      <p:cViewPr varScale="1">
        <p:scale>
          <a:sx n="100" d="100"/>
          <a:sy n="100" d="100"/>
        </p:scale>
        <p:origin x="3294" y="84"/>
      </p:cViewPr>
      <p:guideLst>
        <p:guide orient="horz" pos="838"/>
        <p:guide orient="horz" pos="3242"/>
        <p:guide pos="4247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presProps" Target="presProps.xml"  /><Relationship Id="rId5" Type="http://schemas.openxmlformats.org/officeDocument/2006/relationships/viewProps" Target="viewProps.xml"  /><Relationship Id="rId6" Type="http://schemas.openxmlformats.org/officeDocument/2006/relationships/theme" Target="theme/theme1.xml"  /><Relationship Id="rId7" Type="http://schemas.openxmlformats.org/officeDocument/2006/relationships/tableStyles" Target="tableStyles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3" y="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pPr lvl="0"/>
            <a:fld id="{4E359915-2B28-4E22-BE74-64FECEC0149F}" type="datetime1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5" rIns="91432" bIns="45715" rtlCol="0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 vert="horz" lIns="91432" tIns="45715" rIns="91432" bIns="45715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30092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pPr lvl="0"/>
            <a:fld id="{AB5BB673-30F6-4069-8AB0-CDCC5E5EA1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24316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96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851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6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00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67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9158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293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9269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795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216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499578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0145B-446B-46A3-8C19-3797659A63A4}" type="datetimeFigureOut">
              <a:rPr lang="ko-KR" altLang="en-US" smtClean="0"/>
              <a:pPr/>
              <a:t>2024-08-05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27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833770"/>
      </p:ext>
    </p:extLst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0</ep:Words>
  <ep:PresentationFormat>화면 슬라이드 쇼(4:3)</ep:PresentationFormat>
  <ep:Paragraphs>0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Office 테마</vt:lpstr>
      <vt:lpstr>슬라이드 1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2018-02-19T11:11:13.000</dcterms:created>
  <dc:creator>user</dc:creator>
  <cp:lastModifiedBy>USER</cp:lastModifiedBy>
  <dcterms:modified xsi:type="dcterms:W3CDTF">2025-08-11T02:12:36.131</dcterms:modified>
  <cp:revision>168</cp:revision>
  <dc:title>PowerPoint 프레젠테이션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